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</p:sldIdLst>
  <p:sldSz cx="10691813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17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1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1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17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17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120" cy="20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17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17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1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1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17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0675440" cy="7543440"/>
          </a:xfrm>
          <a:prstGeom prst="rect">
            <a:avLst/>
          </a:prstGeom>
          <a:solidFill>
            <a:srgbClr val="fd6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44000" y="288000"/>
            <a:ext cx="10370880" cy="7238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0" name="Imagem 10" descr=""/>
          <p:cNvPicPr/>
          <p:nvPr/>
        </p:nvPicPr>
        <p:blipFill>
          <a:blip r:embed="rId1"/>
          <a:stretch/>
        </p:blipFill>
        <p:spPr>
          <a:xfrm>
            <a:off x="6199200" y="550080"/>
            <a:ext cx="3546360" cy="2392200"/>
          </a:xfrm>
          <a:prstGeom prst="rect">
            <a:avLst/>
          </a:prstGeom>
          <a:ln w="0">
            <a:noFill/>
          </a:ln>
        </p:spPr>
      </p:pic>
      <p:pic>
        <p:nvPicPr>
          <p:cNvPr id="61" name="Imagem 12" descr=""/>
          <p:cNvPicPr/>
          <p:nvPr/>
        </p:nvPicPr>
        <p:blipFill>
          <a:blip r:embed="rId2"/>
          <a:stretch/>
        </p:blipFill>
        <p:spPr>
          <a:xfrm>
            <a:off x="9339840" y="151920"/>
            <a:ext cx="1135800" cy="1239480"/>
          </a:xfrm>
          <a:prstGeom prst="rect">
            <a:avLst/>
          </a:prstGeom>
          <a:ln w="0">
            <a:noFill/>
          </a:ln>
        </p:spPr>
      </p:pic>
      <p:pic>
        <p:nvPicPr>
          <p:cNvPr id="62" name="Imagem 14" descr=""/>
          <p:cNvPicPr/>
          <p:nvPr/>
        </p:nvPicPr>
        <p:blipFill>
          <a:blip r:embed="rId3"/>
          <a:stretch/>
        </p:blipFill>
        <p:spPr>
          <a:xfrm>
            <a:off x="2342880" y="677520"/>
            <a:ext cx="3778560" cy="1931400"/>
          </a:xfrm>
          <a:prstGeom prst="rect">
            <a:avLst/>
          </a:prstGeom>
          <a:ln w="0">
            <a:noFill/>
          </a:ln>
        </p:spPr>
      </p:pic>
      <p:pic>
        <p:nvPicPr>
          <p:cNvPr id="63" name="Imagem 16" descr=""/>
          <p:cNvPicPr/>
          <p:nvPr/>
        </p:nvPicPr>
        <p:blipFill>
          <a:blip r:embed="rId4"/>
          <a:stretch/>
        </p:blipFill>
        <p:spPr>
          <a:xfrm>
            <a:off x="2678760" y="5754240"/>
            <a:ext cx="5317920" cy="1169640"/>
          </a:xfrm>
          <a:prstGeom prst="rect">
            <a:avLst/>
          </a:prstGeom>
          <a:ln w="0">
            <a:noFill/>
          </a:ln>
        </p:spPr>
      </p:pic>
      <p:sp>
        <p:nvSpPr>
          <p:cNvPr id="64" name="CustomShape 3"/>
          <p:cNvSpPr/>
          <p:nvPr/>
        </p:nvSpPr>
        <p:spPr>
          <a:xfrm>
            <a:off x="1910520" y="3726720"/>
            <a:ext cx="6889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Helvetica 65 Medium"/>
                <a:ea typeface="DejaVu Sans"/>
              </a:rPr>
              <a:t>PARTICIPAMOS DO PROJETO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Helvetica 65 Medium"/>
                <a:ea typeface="DejaVu Sans"/>
              </a:rPr>
              <a:t>EMPRESA SOLIDÁRIA HEMOSC</a:t>
            </a:r>
            <a:r>
              <a:rPr b="0" lang="pt-BR" sz="1800" spc="-1" strike="noStrike">
                <a:solidFill>
                  <a:srgbClr val="000000"/>
                </a:solidFill>
                <a:latin typeface="Helvetica 65 Medium"/>
                <a:ea typeface="DejaVu Sans"/>
              </a:rPr>
              <a:t>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Line 4"/>
          <p:cNvSpPr/>
          <p:nvPr/>
        </p:nvSpPr>
        <p:spPr>
          <a:xfrm>
            <a:off x="1596600" y="5390640"/>
            <a:ext cx="7743240" cy="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CustomShape 5"/>
          <p:cNvSpPr/>
          <p:nvPr/>
        </p:nvSpPr>
        <p:spPr>
          <a:xfrm>
            <a:off x="727560" y="4536000"/>
            <a:ext cx="892044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pt-BR" sz="2800" spc="-1" strike="noStrike">
                <a:solidFill>
                  <a:srgbClr val="000000"/>
                </a:solidFill>
                <a:latin typeface="Helvetica 65 Medium"/>
                <a:ea typeface="DejaVu Sans"/>
              </a:rPr>
              <a:t>Sindicato das Empresas de Seguros Privados, de Resseguros e de Capitalização no Estado de Santa Catarina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5"/>
          <a:stretch/>
        </p:blipFill>
        <p:spPr>
          <a:xfrm>
            <a:off x="360000" y="148680"/>
            <a:ext cx="2151720" cy="286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Application>LibreOffice/24.2.2.2$Windows_X86_64 LibreOffice_project/d56cc158d8a96260b836f100ef4b4ef25d6f1a01</Application>
  <AppVersion>15.0000</AppVersion>
  <Words>11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2023-10-23T19:51:04Z</dcterms:created>
  <dc:creator>Pedro</dc:creator>
  <dc:description/>
  <dc:language>pt-BR</dc:language>
  <cp:lastModifiedBy/>
  <dcterms:modified xsi:type="dcterms:W3CDTF">2024-11-12T14:43:12Z</dcterms:modified>
  <cp:revision>57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Personalizar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</vt:i4>
  </property>
</Properties>
</file>